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indent="-228600" lvl="1" marL="9144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2pPr>
            <a:lvl3pPr indent="-228600" lvl="2" marL="13716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3pPr>
            <a:lvl4pPr indent="-228600" lvl="3" marL="18288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4pPr>
            <a:lvl5pPr indent="-228600" lvl="4" marL="22860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5pPr>
            <a:lvl6pPr indent="-228600" lvl="5" marL="27432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6pPr>
            <a:lvl7pPr indent="-228600" lvl="6" marL="32004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7pPr>
            <a:lvl8pPr indent="-228600" lvl="7" marL="36576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8pPr>
            <a:lvl9pPr indent="-228600" lvl="8" marL="41148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entury Gothic"/>
                <a:ea typeface="Century Gothic"/>
                <a:cs typeface="Century Gothic"/>
                <a:sym typeface="Century Gothic"/>
              </a:rPr>
              <a:t>‹#›</a:t>
            </a:fld>
            <a:endParaRPr b="0" i="0" sz="1200" u="none" cap="none" strike="noStrike">
              <a:solidFill>
                <a:schemeClr val="dk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Na deze dia de hand-out uitdelen. https://docs.google.com/document/d/1-YIQfEMuKMZtLi__NRJhl4OuOltTY-zV-U5CPvhVXso/edit?usp=sharing</a:t>
            </a:r>
            <a:endParaRPr/>
          </a:p>
        </p:txBody>
      </p:sp>
      <p:sp>
        <p:nvSpPr>
          <p:cNvPr id="174" name="Google Shape;17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 showMasterSp="0" type="title">
  <p:cSld name="TITLE">
    <p:spTree>
      <p:nvGrpSpPr>
        <p:cNvPr id="21" name="Shape 21"/>
        <p:cNvGrpSpPr/>
        <p:nvPr/>
      </p:nvGrpSpPr>
      <p:grpSpPr>
        <a:xfrm>
          <a:off x="0" y="0"/>
          <a:ext cx="0" cy="0"/>
          <a:chOff x="0" y="0"/>
          <a:chExt cx="0" cy="0"/>
        </a:xfrm>
      </p:grpSpPr>
      <p:sp>
        <p:nvSpPr>
          <p:cNvPr id="22" name="Google Shape;22;p2"/>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24" name="Google Shape;24;p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cxnSp>
        <p:nvCxnSpPr>
          <p:cNvPr id="27" name="Google Shape;27;p2"/>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28" name="Google Shape;28;p2"/>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29" name="Google Shape;29;p2"/>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30" name="Google Shape;30;p2"/>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31" name="Google Shape;31;p2"/>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sche afbeelding met bijschrift">
  <p:cSld name="Panoramische afbeelding met bijschrift">
    <p:spTree>
      <p:nvGrpSpPr>
        <p:cNvPr id="83" name="Shape 83"/>
        <p:cNvGrpSpPr/>
        <p:nvPr/>
      </p:nvGrpSpPr>
      <p:grpSpPr>
        <a:xfrm>
          <a:off x="0" y="0"/>
          <a:ext cx="0" cy="0"/>
          <a:chOff x="0" y="0"/>
          <a:chExt cx="0" cy="0"/>
        </a:xfrm>
      </p:grpSpPr>
      <p:sp>
        <p:nvSpPr>
          <p:cNvPr id="84" name="Google Shape;84;p11"/>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txBody>
          <a:bodyPr anchorCtr="0" anchor="t" bIns="45700" lIns="91425" spcFirstLastPara="1" rIns="91425" wrap="square" tIns="45700">
            <a:noAutofit/>
          </a:bodyPr>
          <a:lstStyle>
            <a:lvl1pPr lvl="0" marR="0" rtl="0" algn="ctr">
              <a:spcBef>
                <a:spcPts val="32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1pPr>
            <a:lvl2pPr lvl="1"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2pPr>
            <a:lvl3pPr lvl="2"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3pPr>
            <a:lvl4pPr lvl="3"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4pPr>
            <a:lvl5pPr lvl="4"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5pPr>
            <a:lvl6pPr lvl="5"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6pPr>
            <a:lvl7pPr lvl="6"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7pPr>
            <a:lvl8pPr lvl="7"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8pPr>
            <a:lvl9pPr lvl="8" marR="0" rtl="0" algn="l">
              <a:spcBef>
                <a:spcPts val="600"/>
              </a:spcBef>
              <a:spcAft>
                <a:spcPts val="60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9pPr>
          </a:lstStyle>
          <a:p/>
        </p:txBody>
      </p:sp>
      <p:sp>
        <p:nvSpPr>
          <p:cNvPr id="86" name="Google Shape;86;p11"/>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280"/>
              <a:buFont typeface="Century Gothic"/>
              <a:buNone/>
              <a:defRPr sz="1600"/>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87" name="Google Shape;87;p1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bijschrift">
  <p:cSld name="Titel en bijschrift">
    <p:spTree>
      <p:nvGrpSpPr>
        <p:cNvPr id="90" name="Shape 90"/>
        <p:cNvGrpSpPr/>
        <p:nvPr/>
      </p:nvGrpSpPr>
      <p:grpSpPr>
        <a:xfrm>
          <a:off x="0" y="0"/>
          <a:ext cx="0" cy="0"/>
          <a:chOff x="0" y="0"/>
          <a:chExt cx="0" cy="0"/>
        </a:xfrm>
      </p:grpSpPr>
      <p:sp>
        <p:nvSpPr>
          <p:cNvPr id="91" name="Google Shape;91;p12"/>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93" name="Google Shape;93;p1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eraat met bijschrift">
  <p:cSld name="Citeraat met bijschrift">
    <p:spTree>
      <p:nvGrpSpPr>
        <p:cNvPr id="96" name="Shape 96"/>
        <p:cNvGrpSpPr/>
        <p:nvPr/>
      </p:nvGrpSpPr>
      <p:grpSpPr>
        <a:xfrm>
          <a:off x="0" y="0"/>
          <a:ext cx="0" cy="0"/>
          <a:chOff x="0" y="0"/>
          <a:chExt cx="0" cy="0"/>
        </a:xfrm>
      </p:grpSpPr>
      <p:sp>
        <p:nvSpPr>
          <p:cNvPr id="97" name="Google Shape;97;p13"/>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3"/>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SzPts val="1600"/>
              <a:buFont typeface="Century Gothic"/>
              <a:buNone/>
              <a:defRPr/>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99" name="Google Shape;99;p13"/>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0" name="Google Shape;100;p1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
        <p:nvSpPr>
          <p:cNvPr id="103" name="Google Shape;103;p13"/>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nl-NL" sz="8000" u="none" cap="none" strike="noStrike">
                <a:solidFill>
                  <a:schemeClr val="lt1"/>
                </a:solidFill>
                <a:latin typeface="Century Gothic"/>
                <a:ea typeface="Century Gothic"/>
                <a:cs typeface="Century Gothic"/>
                <a:sym typeface="Century Gothic"/>
              </a:rPr>
              <a:t>“</a:t>
            </a:r>
            <a:endParaRPr/>
          </a:p>
        </p:txBody>
      </p:sp>
      <p:sp>
        <p:nvSpPr>
          <p:cNvPr id="104" name="Google Shape;104;p13"/>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nl-NL" sz="8000" u="none" cap="none" strike="noStrik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amkaartje">
  <p:cSld name="Naamkaartje">
    <p:spTree>
      <p:nvGrpSpPr>
        <p:cNvPr id="105" name="Shape 105"/>
        <p:cNvGrpSpPr/>
        <p:nvPr/>
      </p:nvGrpSpPr>
      <p:grpSpPr>
        <a:xfrm>
          <a:off x="0" y="0"/>
          <a:ext cx="0" cy="0"/>
          <a:chOff x="0" y="0"/>
          <a:chExt cx="0" cy="0"/>
        </a:xfrm>
      </p:grpSpPr>
      <p:sp>
        <p:nvSpPr>
          <p:cNvPr id="106" name="Google Shape;106;p14"/>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8" name="Google Shape;108;p1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fferte naamkaartje">
  <p:cSld name="Offerte naamkaartje">
    <p:spTree>
      <p:nvGrpSpPr>
        <p:cNvPr id="111" name="Shape 111"/>
        <p:cNvGrpSpPr/>
        <p:nvPr/>
      </p:nvGrpSpPr>
      <p:grpSpPr>
        <a:xfrm>
          <a:off x="0" y="0"/>
          <a:ext cx="0" cy="0"/>
          <a:chOff x="0" y="0"/>
          <a:chExt cx="0" cy="0"/>
        </a:xfrm>
      </p:grpSpPr>
      <p:sp>
        <p:nvSpPr>
          <p:cNvPr id="112" name="Google Shape;112;p15"/>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4" name="Google Shape;114;p15"/>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5" name="Google Shape;115;p1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
        <p:nvSpPr>
          <p:cNvPr id="118" name="Google Shape;118;p15"/>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nl-NL" sz="8000" u="none" cap="none" strike="noStrike">
                <a:solidFill>
                  <a:schemeClr val="lt1"/>
                </a:solidFill>
                <a:latin typeface="Century Gothic"/>
                <a:ea typeface="Century Gothic"/>
                <a:cs typeface="Century Gothic"/>
                <a:sym typeface="Century Gothic"/>
              </a:rPr>
              <a:t>“</a:t>
            </a:r>
            <a:endParaRPr/>
          </a:p>
        </p:txBody>
      </p:sp>
      <p:sp>
        <p:nvSpPr>
          <p:cNvPr id="119" name="Google Shape;119;p15"/>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nl-NL" sz="8000" u="none" cap="none" strike="noStrik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aar of onwaar">
  <p:cSld name="Waar of onwaar">
    <p:spTree>
      <p:nvGrpSpPr>
        <p:cNvPr id="120" name="Shape 120"/>
        <p:cNvGrpSpPr/>
        <p:nvPr/>
      </p:nvGrpSpPr>
      <p:grpSpPr>
        <a:xfrm>
          <a:off x="0" y="0"/>
          <a:ext cx="0" cy="0"/>
          <a:chOff x="0" y="0"/>
          <a:chExt cx="0" cy="0"/>
        </a:xfrm>
      </p:grpSpPr>
      <p:sp>
        <p:nvSpPr>
          <p:cNvPr id="121" name="Google Shape;121;p16"/>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6"/>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3" name="Google Shape;123;p16"/>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4" name="Google Shape;124;p1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verticale tekst" type="vertTx">
  <p:cSld name="VERTICAL_TEXT">
    <p:spTree>
      <p:nvGrpSpPr>
        <p:cNvPr id="127" name="Shape 127"/>
        <p:cNvGrpSpPr/>
        <p:nvPr/>
      </p:nvGrpSpPr>
      <p:grpSpPr>
        <a:xfrm>
          <a:off x="0" y="0"/>
          <a:ext cx="0" cy="0"/>
          <a:chOff x="0" y="0"/>
          <a:chExt cx="0" cy="0"/>
        </a:xfrm>
      </p:grpSpPr>
      <p:sp>
        <p:nvSpPr>
          <p:cNvPr id="128" name="Google Shape;128;p17"/>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7"/>
          <p:cNvSpPr txBox="1"/>
          <p:nvPr>
            <p:ph idx="1" type="body"/>
          </p:nvPr>
        </p:nvSpPr>
        <p:spPr>
          <a:xfrm rot="5400000">
            <a:off x="3143778" y="-1773767"/>
            <a:ext cx="3615267" cy="85344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0" name="Google Shape;130;p1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e titel en tekst" type="vertTitleAndTx">
  <p:cSld name="VERTICAL_TITLE_AND_VERTICAL_TEXT">
    <p:spTree>
      <p:nvGrpSpPr>
        <p:cNvPr id="133" name="Shape 133"/>
        <p:cNvGrpSpPr/>
        <p:nvPr/>
      </p:nvGrpSpPr>
      <p:grpSpPr>
        <a:xfrm>
          <a:off x="0" y="0"/>
          <a:ext cx="0" cy="0"/>
          <a:chOff x="0" y="0"/>
          <a:chExt cx="0" cy="0"/>
        </a:xfrm>
      </p:grpSpPr>
      <p:sp>
        <p:nvSpPr>
          <p:cNvPr id="134" name="Google Shape;134;p18"/>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8"/>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6" name="Google Shape;136;p1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type="obj">
  <p:cSld name="OBJECT">
    <p:spTree>
      <p:nvGrpSpPr>
        <p:cNvPr id="32" name="Shape 32"/>
        <p:cNvGrpSpPr/>
        <p:nvPr/>
      </p:nvGrpSpPr>
      <p:grpSpPr>
        <a:xfrm>
          <a:off x="0" y="0"/>
          <a:ext cx="0" cy="0"/>
          <a:chOff x="0" y="0"/>
          <a:chExt cx="0" cy="0"/>
        </a:xfrm>
      </p:grpSpPr>
      <p:sp>
        <p:nvSpPr>
          <p:cNvPr id="33" name="Google Shape;33;p3"/>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35" name="Google Shape;35;p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ekop" type="secHead">
  <p:cSld name="SECTION_HEADER">
    <p:spTree>
      <p:nvGrpSpPr>
        <p:cNvPr id="38" name="Shape 38"/>
        <p:cNvGrpSpPr/>
        <p:nvPr/>
      </p:nvGrpSpPr>
      <p:grpSpPr>
        <a:xfrm>
          <a:off x="0" y="0"/>
          <a:ext cx="0" cy="0"/>
          <a:chOff x="0" y="0"/>
          <a:chExt cx="0" cy="0"/>
        </a:xfrm>
      </p:grpSpPr>
      <p:sp>
        <p:nvSpPr>
          <p:cNvPr id="39" name="Google Shape;39;p4"/>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41" name="Google Shape;41;p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van twee" type="twoObj">
  <p:cSld name="TWO_OBJECTS">
    <p:spTree>
      <p:nvGrpSpPr>
        <p:cNvPr id="44" name="Shape 44"/>
        <p:cNvGrpSpPr/>
        <p:nvPr/>
      </p:nvGrpSpPr>
      <p:grpSpPr>
        <a:xfrm>
          <a:off x="0" y="0"/>
          <a:ext cx="0" cy="0"/>
          <a:chOff x="0" y="0"/>
          <a:chExt cx="0" cy="0"/>
        </a:xfrm>
      </p:grpSpPr>
      <p:sp>
        <p:nvSpPr>
          <p:cNvPr id="45" name="Google Shape;45;p5"/>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7" name="Google Shape;47;p5"/>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8" name="Google Shape;48;p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elijking" type="twoTxTwoObj">
  <p:cSld name="TWO_OBJECTS_WITH_TEXT">
    <p:spTree>
      <p:nvGrpSpPr>
        <p:cNvPr id="51" name="Shape 51"/>
        <p:cNvGrpSpPr/>
        <p:nvPr/>
      </p:nvGrpSpPr>
      <p:grpSpPr>
        <a:xfrm>
          <a:off x="0" y="0"/>
          <a:ext cx="0" cy="0"/>
          <a:chOff x="0" y="0"/>
          <a:chExt cx="0" cy="0"/>
        </a:xfrm>
      </p:grpSpPr>
      <p:sp>
        <p:nvSpPr>
          <p:cNvPr id="52" name="Google Shape;52;p6"/>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 type="body"/>
          </p:nvPr>
        </p:nvSpPr>
        <p:spPr>
          <a:xfrm>
            <a:off x="972080" y="685800"/>
            <a:ext cx="464978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4" name="Google Shape;54;p6"/>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5" name="Google Shape;55;p6"/>
          <p:cNvSpPr txBox="1"/>
          <p:nvPr>
            <p:ph idx="3" type="body"/>
          </p:nvPr>
        </p:nvSpPr>
        <p:spPr>
          <a:xfrm>
            <a:off x="6079066" y="685800"/>
            <a:ext cx="466513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6" name="Google Shape;56;p6"/>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7" name="Google Shape;57;p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leen titel" type="titleOnly">
  <p:cSld name="TITLE_ONLY">
    <p:spTree>
      <p:nvGrpSpPr>
        <p:cNvPr id="60" name="Shape 60"/>
        <p:cNvGrpSpPr/>
        <p:nvPr/>
      </p:nvGrpSpPr>
      <p:grpSpPr>
        <a:xfrm>
          <a:off x="0" y="0"/>
          <a:ext cx="0" cy="0"/>
          <a:chOff x="0" y="0"/>
          <a:chExt cx="0" cy="0"/>
        </a:xfrm>
      </p:grpSpPr>
      <p:sp>
        <p:nvSpPr>
          <p:cNvPr id="61" name="Google Shape;61;p7"/>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g" type="blank">
  <p:cSld name="BLANK">
    <p:spTree>
      <p:nvGrpSpPr>
        <p:cNvPr id="65" name="Shape 65"/>
        <p:cNvGrpSpPr/>
        <p:nvPr/>
      </p:nvGrpSpPr>
      <p:grpSpPr>
        <a:xfrm>
          <a:off x="0" y="0"/>
          <a:ext cx="0" cy="0"/>
          <a:chOff x="0" y="0"/>
          <a:chExt cx="0" cy="0"/>
        </a:xfrm>
      </p:grpSpPr>
      <p:sp>
        <p:nvSpPr>
          <p:cNvPr id="66" name="Google Shape;66;p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met bijschrift" type="objTx">
  <p:cSld name="OBJECT_WITH_CAPTION_TEXT">
    <p:spTree>
      <p:nvGrpSpPr>
        <p:cNvPr id="69" name="Shape 69"/>
        <p:cNvGrpSpPr/>
        <p:nvPr/>
      </p:nvGrpSpPr>
      <p:grpSpPr>
        <a:xfrm>
          <a:off x="0" y="0"/>
          <a:ext cx="0" cy="0"/>
          <a:chOff x="0" y="0"/>
          <a:chExt cx="0" cy="0"/>
        </a:xfrm>
      </p:grpSpPr>
      <p:sp>
        <p:nvSpPr>
          <p:cNvPr id="70" name="Google Shape;70;p9"/>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72" name="Google Shape;72;p9"/>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73" name="Google Shape;73;p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beelding met bijschrift" type="picTx">
  <p:cSld name="PICTURE_WITH_CAPTION_TEXT">
    <p:spTree>
      <p:nvGrpSpPr>
        <p:cNvPr id="76" name="Shape 76"/>
        <p:cNvGrpSpPr/>
        <p:nvPr/>
      </p:nvGrpSpPr>
      <p:grpSpPr>
        <a:xfrm>
          <a:off x="0" y="0"/>
          <a:ext cx="0" cy="0"/>
          <a:chOff x="0" y="0"/>
          <a:chExt cx="0" cy="0"/>
        </a:xfrm>
      </p:grpSpPr>
      <p:sp>
        <p:nvSpPr>
          <p:cNvPr id="77" name="Google Shape;77;p10"/>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txBody>
          <a:bodyPr anchorCtr="0" anchor="t" bIns="45700" lIns="91425" spcFirstLastPara="1" rIns="91425" wrap="square" tIns="45700">
            <a:noAutofit/>
          </a:bodyPr>
          <a:lstStyle>
            <a:lvl1pPr lvl="0" marR="0" rtl="0" algn="ctr">
              <a:spcBef>
                <a:spcPts val="32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1pPr>
            <a:lvl2pPr lvl="1"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2pPr>
            <a:lvl3pPr lvl="2"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3pPr>
            <a:lvl4pPr lvl="3"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4pPr>
            <a:lvl5pPr lvl="4"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5pPr>
            <a:lvl6pPr lvl="5"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6pPr>
            <a:lvl7pPr lvl="6"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7pPr>
            <a:lvl8pPr lvl="7"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8pPr>
            <a:lvl9pPr lvl="8" marR="0" rtl="0" algn="l">
              <a:spcBef>
                <a:spcPts val="600"/>
              </a:spcBef>
              <a:spcAft>
                <a:spcPts val="60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9pPr>
          </a:lstStyle>
          <a:p/>
        </p:txBody>
      </p:sp>
      <p:sp>
        <p:nvSpPr>
          <p:cNvPr id="79" name="Google Shape;79;p10"/>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80" name="Google Shape;80;p1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62D2EF"/>
            </a:gs>
            <a:gs pos="10000">
              <a:srgbClr val="62D2EF"/>
            </a:gs>
            <a:gs pos="100000">
              <a:srgbClr val="05578D"/>
            </a:gs>
          </a:gsLst>
          <a:lin ang="6120000" scaled="0"/>
        </a:gradFill>
      </p:bgPr>
    </p:bg>
    <p:spTree>
      <p:nvGrpSpPr>
        <p:cNvPr id="9" name="Shape 9"/>
        <p:cNvGrpSpPr/>
        <p:nvPr/>
      </p:nvGrpSpPr>
      <p:grpSpPr>
        <a:xfrm>
          <a:off x="0" y="0"/>
          <a:ext cx="0" cy="0"/>
          <a:chOff x="0" y="0"/>
          <a:chExt cx="0" cy="0"/>
        </a:xfrm>
      </p:grpSpPr>
      <p:grpSp>
        <p:nvGrpSpPr>
          <p:cNvPr id="10" name="Google Shape;10;p1"/>
          <p:cNvGrpSpPr/>
          <p:nvPr/>
        </p:nvGrpSpPr>
        <p:grpSpPr>
          <a:xfrm>
            <a:off x="9206969" y="2963333"/>
            <a:ext cx="2981859" cy="3208867"/>
            <a:chOff x="9206969" y="2963333"/>
            <a:chExt cx="2981859" cy="3208867"/>
          </a:xfrm>
        </p:grpSpPr>
        <p:cxnSp>
          <p:nvCxnSpPr>
            <p:cNvPr id="11" name="Google Shape;11;p1"/>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2" name="Google Shape;12;p1"/>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3" name="Google Shape;13;p1"/>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4" name="Google Shape;14;p1"/>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5" name="Google Shape;15;p1"/>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6" name="Google Shape;16;p1"/>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p1"/>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8" name="Google Shape;18;p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u="none" cap="none" strike="noStrike">
                <a:solidFill>
                  <a:srgbClr val="09304A"/>
                </a:solidFill>
                <a:latin typeface="Century Gothic"/>
                <a:ea typeface="Century Gothic"/>
                <a:cs typeface="Century Gothic"/>
                <a:sym typeface="Century Gothic"/>
              </a:defRPr>
            </a:lvl1pPr>
            <a:lvl2pPr indent="0" lvl="1" marL="0" marR="0" rtl="0" algn="r">
              <a:spcBef>
                <a:spcPts val="0"/>
              </a:spcBef>
              <a:buNone/>
              <a:defRPr b="0" i="0" sz="3200" u="none" cap="none" strike="noStrike">
                <a:solidFill>
                  <a:srgbClr val="09304A"/>
                </a:solidFill>
                <a:latin typeface="Century Gothic"/>
                <a:ea typeface="Century Gothic"/>
                <a:cs typeface="Century Gothic"/>
                <a:sym typeface="Century Gothic"/>
              </a:defRPr>
            </a:lvl2pPr>
            <a:lvl3pPr indent="0" lvl="2" marL="0" marR="0" rtl="0" algn="r">
              <a:spcBef>
                <a:spcPts val="0"/>
              </a:spcBef>
              <a:buNone/>
              <a:defRPr b="0" i="0" sz="3200" u="none" cap="none" strike="noStrike">
                <a:solidFill>
                  <a:srgbClr val="09304A"/>
                </a:solidFill>
                <a:latin typeface="Century Gothic"/>
                <a:ea typeface="Century Gothic"/>
                <a:cs typeface="Century Gothic"/>
                <a:sym typeface="Century Gothic"/>
              </a:defRPr>
            </a:lvl3pPr>
            <a:lvl4pPr indent="0" lvl="3" marL="0" marR="0" rtl="0" algn="r">
              <a:spcBef>
                <a:spcPts val="0"/>
              </a:spcBef>
              <a:buNone/>
              <a:defRPr b="0" i="0" sz="3200" u="none" cap="none" strike="noStrike">
                <a:solidFill>
                  <a:srgbClr val="09304A"/>
                </a:solidFill>
                <a:latin typeface="Century Gothic"/>
                <a:ea typeface="Century Gothic"/>
                <a:cs typeface="Century Gothic"/>
                <a:sym typeface="Century Gothic"/>
              </a:defRPr>
            </a:lvl4pPr>
            <a:lvl5pPr indent="0" lvl="4" marL="0" marR="0" rtl="0" algn="r">
              <a:spcBef>
                <a:spcPts val="0"/>
              </a:spcBef>
              <a:buNone/>
              <a:defRPr b="0" i="0" sz="3200" u="none" cap="none" strike="noStrike">
                <a:solidFill>
                  <a:srgbClr val="09304A"/>
                </a:solidFill>
                <a:latin typeface="Century Gothic"/>
                <a:ea typeface="Century Gothic"/>
                <a:cs typeface="Century Gothic"/>
                <a:sym typeface="Century Gothic"/>
              </a:defRPr>
            </a:lvl5pPr>
            <a:lvl6pPr indent="0" lvl="5" marL="0" marR="0" rtl="0" algn="r">
              <a:spcBef>
                <a:spcPts val="0"/>
              </a:spcBef>
              <a:buNone/>
              <a:defRPr b="0" i="0" sz="3200" u="none" cap="none" strike="noStrike">
                <a:solidFill>
                  <a:srgbClr val="09304A"/>
                </a:solidFill>
                <a:latin typeface="Century Gothic"/>
                <a:ea typeface="Century Gothic"/>
                <a:cs typeface="Century Gothic"/>
                <a:sym typeface="Century Gothic"/>
              </a:defRPr>
            </a:lvl6pPr>
            <a:lvl7pPr indent="0" lvl="6" marL="0" marR="0" rtl="0" algn="r">
              <a:spcBef>
                <a:spcPts val="0"/>
              </a:spcBef>
              <a:buNone/>
              <a:defRPr b="0" i="0" sz="3200" u="none" cap="none" strike="noStrike">
                <a:solidFill>
                  <a:srgbClr val="09304A"/>
                </a:solidFill>
                <a:latin typeface="Century Gothic"/>
                <a:ea typeface="Century Gothic"/>
                <a:cs typeface="Century Gothic"/>
                <a:sym typeface="Century Gothic"/>
              </a:defRPr>
            </a:lvl7pPr>
            <a:lvl8pPr indent="0" lvl="7" marL="0" marR="0" rtl="0" algn="r">
              <a:spcBef>
                <a:spcPts val="0"/>
              </a:spcBef>
              <a:buNone/>
              <a:defRPr b="0" i="0" sz="3200" u="none" cap="none" strike="noStrike">
                <a:solidFill>
                  <a:srgbClr val="09304A"/>
                </a:solidFill>
                <a:latin typeface="Century Gothic"/>
                <a:ea typeface="Century Gothic"/>
                <a:cs typeface="Century Gothic"/>
                <a:sym typeface="Century Gothic"/>
              </a:defRPr>
            </a:lvl8pPr>
            <a:lvl9pPr indent="0" lvl="8" marL="0" marR="0" rtl="0" algn="r">
              <a:spcBef>
                <a:spcPts val="0"/>
              </a:spcBef>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youtube.com/watch?v=nEGEHcHGVs8" TargetMode="External"/><Relationship Id="rId4" Type="http://schemas.openxmlformats.org/officeDocument/2006/relationships/hyperlink" Target="http://www.youtube.com/watch?v=nEGEHcHGVs8" TargetMode="External"/><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9"/>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800"/>
              <a:buFont typeface="Century Gothic"/>
              <a:buNone/>
            </a:pPr>
            <a:r>
              <a:rPr lang="nl-NL"/>
              <a:t>INTRODUCTION TO THE FINAL ASSIGNMENT</a:t>
            </a:r>
            <a:endParaRPr/>
          </a:p>
        </p:txBody>
      </p:sp>
      <p:sp>
        <p:nvSpPr>
          <p:cNvPr id="144" name="Google Shape;144;p19"/>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8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684212" y="685800"/>
            <a:ext cx="8534400" cy="150706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Century Gothic"/>
              <a:buNone/>
            </a:pPr>
            <a:r>
              <a:rPr lang="nl-NL"/>
              <a:t>WHAT ARE WE GOING TO DO THIS CLASS?</a:t>
            </a:r>
            <a:endParaRPr/>
          </a:p>
        </p:txBody>
      </p:sp>
      <p:sp>
        <p:nvSpPr>
          <p:cNvPr id="150" name="Google Shape;150;p20"/>
          <p:cNvSpPr txBox="1"/>
          <p:nvPr>
            <p:ph idx="1" type="body"/>
          </p:nvPr>
        </p:nvSpPr>
        <p:spPr>
          <a:xfrm>
            <a:off x="684212" y="2618509"/>
            <a:ext cx="8534400" cy="3615267"/>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1600"/>
              <a:buChar char="▶"/>
            </a:pPr>
            <a:r>
              <a:rPr lang="nl-NL"/>
              <a:t>Look back on previous class</a:t>
            </a:r>
            <a:endParaRPr/>
          </a:p>
          <a:p>
            <a:pPr indent="-285750" lvl="0" marL="285750" rtl="0" algn="l">
              <a:spcBef>
                <a:spcPts val="1000"/>
              </a:spcBef>
              <a:spcAft>
                <a:spcPts val="0"/>
              </a:spcAft>
              <a:buSzPts val="1600"/>
              <a:buChar char="▶"/>
            </a:pPr>
            <a:r>
              <a:rPr lang="nl-NL"/>
              <a:t>Introducing final task</a:t>
            </a:r>
            <a:endParaRPr/>
          </a:p>
          <a:p>
            <a:pPr indent="-285750" lvl="0" marL="285750" rtl="0" algn="l">
              <a:spcBef>
                <a:spcPts val="1000"/>
              </a:spcBef>
              <a:spcAft>
                <a:spcPts val="0"/>
              </a:spcAft>
              <a:buSzPts val="1600"/>
              <a:buChar char="▶"/>
            </a:pPr>
            <a:r>
              <a:rPr lang="nl-NL"/>
              <a:t>Look at examples</a:t>
            </a:r>
            <a:endParaRPr/>
          </a:p>
          <a:p>
            <a:pPr indent="-285750" lvl="0" marL="285750" rtl="0" algn="l">
              <a:spcBef>
                <a:spcPts val="1000"/>
              </a:spcBef>
              <a:spcAft>
                <a:spcPts val="0"/>
              </a:spcAft>
              <a:buSzPts val="1600"/>
              <a:buChar char="▶"/>
            </a:pPr>
            <a:r>
              <a:rPr lang="nl-NL"/>
              <a:t>What would you want to include in your task</a:t>
            </a:r>
            <a:endParaRPr/>
          </a:p>
          <a:p>
            <a:pPr indent="-184150" lvl="0" marL="285750" rtl="0" algn="l">
              <a:spcBef>
                <a:spcPts val="1000"/>
              </a:spcBef>
              <a:spcAft>
                <a:spcPts val="0"/>
              </a:spcAft>
              <a:buSzPts val="16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1"/>
          <p:cNvSpPr txBox="1"/>
          <p:nvPr>
            <p:ph type="title"/>
          </p:nvPr>
        </p:nvSpPr>
        <p:spPr>
          <a:xfrm>
            <a:off x="684212" y="685800"/>
            <a:ext cx="8534400" cy="150706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Century Gothic"/>
              <a:buNone/>
            </a:pPr>
            <a:r>
              <a:rPr lang="nl-NL"/>
              <a:t>PREVIOUS CLASS</a:t>
            </a:r>
            <a:endParaRPr/>
          </a:p>
        </p:txBody>
      </p:sp>
      <p:sp>
        <p:nvSpPr>
          <p:cNvPr id="156" name="Google Shape;156;p21"/>
          <p:cNvSpPr txBox="1"/>
          <p:nvPr>
            <p:ph idx="1" type="body"/>
          </p:nvPr>
        </p:nvSpPr>
        <p:spPr>
          <a:xfrm>
            <a:off x="684212" y="2618509"/>
            <a:ext cx="8534400" cy="3615267"/>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1600"/>
              <a:buChar char="▶"/>
            </a:pPr>
            <a:r>
              <a:rPr lang="nl-NL"/>
              <a:t>Multiple Intelligence</a:t>
            </a:r>
            <a:endParaRPr/>
          </a:p>
          <a:p>
            <a:pPr indent="-184150" lvl="0" marL="285750" rtl="0" algn="l">
              <a:spcBef>
                <a:spcPts val="1000"/>
              </a:spcBef>
              <a:spcAft>
                <a:spcPts val="0"/>
              </a:spcAft>
              <a:buSzPts val="1600"/>
              <a:buNone/>
            </a:pPr>
            <a:r>
              <a:t/>
            </a:r>
            <a:endParaRPr/>
          </a:p>
          <a:p>
            <a:pPr indent="-285750" lvl="0" marL="285750" rtl="0" algn="l">
              <a:spcBef>
                <a:spcPts val="1000"/>
              </a:spcBef>
              <a:spcAft>
                <a:spcPts val="0"/>
              </a:spcAft>
              <a:buSzPts val="1600"/>
              <a:buChar char="▶"/>
            </a:pPr>
            <a:r>
              <a:rPr lang="nl-NL"/>
              <a:t>Homework: the letter to a pen pal</a:t>
            </a:r>
            <a:endParaRPr/>
          </a:p>
          <a:p>
            <a:pPr indent="-184150" lvl="0" marL="285750" rtl="0" algn="l">
              <a:spcBef>
                <a:spcPts val="1000"/>
              </a:spcBef>
              <a:spcAft>
                <a:spcPts val="0"/>
              </a:spcAft>
              <a:buSzPts val="1600"/>
              <a:buNone/>
            </a:pPr>
            <a:r>
              <a:t/>
            </a:r>
            <a:endParaRPr/>
          </a:p>
          <a:p>
            <a:pPr indent="-285750" lvl="0" marL="285750" rtl="0" algn="l">
              <a:spcBef>
                <a:spcPts val="1000"/>
              </a:spcBef>
              <a:spcAft>
                <a:spcPts val="0"/>
              </a:spcAft>
              <a:buSzPts val="1600"/>
              <a:buChar char="▶"/>
            </a:pPr>
            <a:r>
              <a:rPr lang="nl-NL"/>
              <a:t>How is your vocab?</a:t>
            </a:r>
            <a:endParaRPr/>
          </a:p>
        </p:txBody>
      </p:sp>
      <p:pic>
        <p:nvPicPr>
          <p:cNvPr id="157" name="Google Shape;157;p21"/>
          <p:cNvPicPr preferRelativeResize="0"/>
          <p:nvPr/>
        </p:nvPicPr>
        <p:blipFill rotWithShape="1">
          <a:blip r:embed="rId3">
            <a:alphaModFix/>
          </a:blip>
          <a:srcRect b="0" l="0" r="0" t="0"/>
          <a:stretch/>
        </p:blipFill>
        <p:spPr>
          <a:xfrm>
            <a:off x="5829070" y="832519"/>
            <a:ext cx="4198849" cy="35719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684212" y="685800"/>
            <a:ext cx="8534400" cy="150706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Century Gothic"/>
              <a:buNone/>
            </a:pPr>
            <a:r>
              <a:rPr lang="nl-NL"/>
              <a:t>THE FINAL TASK</a:t>
            </a:r>
            <a:endParaRPr/>
          </a:p>
        </p:txBody>
      </p:sp>
      <p:sp>
        <p:nvSpPr>
          <p:cNvPr id="163" name="Google Shape;163;p22"/>
          <p:cNvSpPr txBox="1"/>
          <p:nvPr>
            <p:ph idx="1" type="body"/>
          </p:nvPr>
        </p:nvSpPr>
        <p:spPr>
          <a:xfrm>
            <a:off x="684212" y="2618509"/>
            <a:ext cx="8534400" cy="3615267"/>
          </a:xfrm>
          <a:prstGeom prst="rect">
            <a:avLst/>
          </a:prstGeom>
          <a:noFill/>
          <a:ln>
            <a:noFill/>
          </a:ln>
        </p:spPr>
        <p:txBody>
          <a:bodyPr anchorCtr="0" anchor="ctr" bIns="45700" lIns="91425" spcFirstLastPara="1" rIns="91425" wrap="square" tIns="45700">
            <a:noAutofit/>
          </a:bodyPr>
          <a:lstStyle/>
          <a:p>
            <a:pPr indent="-285750" lvl="0" marL="285750" rtl="0" algn="l">
              <a:lnSpc>
                <a:spcPct val="80000"/>
              </a:lnSpc>
              <a:spcBef>
                <a:spcPts val="0"/>
              </a:spcBef>
              <a:spcAft>
                <a:spcPts val="0"/>
              </a:spcAft>
              <a:buSzPts val="1240"/>
              <a:buChar char="▶"/>
            </a:pPr>
            <a:r>
              <a:rPr lang="nl-NL" sz="1550"/>
              <a:t>You will make a brochure or video about Walt Disney World </a:t>
            </a:r>
            <a:endParaRPr/>
          </a:p>
          <a:p>
            <a:pPr indent="-285750" lvl="0" marL="285750" rtl="0" algn="l">
              <a:lnSpc>
                <a:spcPct val="80000"/>
              </a:lnSpc>
              <a:spcBef>
                <a:spcPts val="910"/>
              </a:spcBef>
              <a:spcAft>
                <a:spcPts val="0"/>
              </a:spcAft>
              <a:buSzPts val="1240"/>
              <a:buChar char="▶"/>
            </a:pPr>
            <a:r>
              <a:rPr lang="nl-NL" sz="1550"/>
              <a:t>- In groups of 3</a:t>
            </a:r>
            <a:endParaRPr/>
          </a:p>
          <a:p>
            <a:pPr indent="-285750" lvl="0" marL="285750" rtl="0" algn="l">
              <a:lnSpc>
                <a:spcPct val="80000"/>
              </a:lnSpc>
              <a:spcBef>
                <a:spcPts val="910"/>
              </a:spcBef>
              <a:spcAft>
                <a:spcPts val="0"/>
              </a:spcAft>
              <a:buSzPts val="1240"/>
              <a:buChar char="▶"/>
            </a:pPr>
            <a:r>
              <a:rPr lang="nl-NL" sz="1550"/>
              <a:t>- At least 5 attractions</a:t>
            </a:r>
            <a:endParaRPr sz="1550"/>
          </a:p>
          <a:p>
            <a:pPr indent="-285750" lvl="0" marL="285750" rtl="0" algn="l">
              <a:lnSpc>
                <a:spcPct val="80000"/>
              </a:lnSpc>
              <a:spcBef>
                <a:spcPts val="910"/>
              </a:spcBef>
              <a:spcAft>
                <a:spcPts val="0"/>
              </a:spcAft>
              <a:buSzPts val="1240"/>
              <a:buChar char="▶"/>
            </a:pPr>
            <a:r>
              <a:rPr lang="nl-NL" sz="1550"/>
              <a:t>- Timetable</a:t>
            </a:r>
            <a:endParaRPr/>
          </a:p>
          <a:p>
            <a:pPr indent="-285750" lvl="0" marL="285750" rtl="0" algn="l">
              <a:lnSpc>
                <a:spcPct val="80000"/>
              </a:lnSpc>
              <a:spcBef>
                <a:spcPts val="910"/>
              </a:spcBef>
              <a:spcAft>
                <a:spcPts val="0"/>
              </a:spcAft>
              <a:buSzPts val="1240"/>
              <a:buChar char="▶"/>
            </a:pPr>
            <a:r>
              <a:rPr lang="nl-NL" sz="1550"/>
              <a:t>- Pricing</a:t>
            </a:r>
            <a:endParaRPr sz="1550"/>
          </a:p>
          <a:p>
            <a:pPr indent="-207009" lvl="0" marL="285750" rtl="0" algn="l">
              <a:lnSpc>
                <a:spcPct val="80000"/>
              </a:lnSpc>
              <a:spcBef>
                <a:spcPts val="910"/>
              </a:spcBef>
              <a:spcAft>
                <a:spcPts val="0"/>
              </a:spcAft>
              <a:buSzPts val="1240"/>
              <a:buNone/>
            </a:pPr>
            <a:r>
              <a:t/>
            </a:r>
            <a:endParaRPr sz="1550"/>
          </a:p>
          <a:p>
            <a:pPr indent="-285750" lvl="0" marL="285750" rtl="0" algn="l">
              <a:lnSpc>
                <a:spcPct val="80000"/>
              </a:lnSpc>
              <a:spcBef>
                <a:spcPts val="910"/>
              </a:spcBef>
              <a:spcAft>
                <a:spcPts val="0"/>
              </a:spcAft>
              <a:buSzPts val="1240"/>
              <a:buChar char="▶"/>
            </a:pPr>
            <a:r>
              <a:rPr lang="nl-NL" sz="1550"/>
              <a:t>Requirements:</a:t>
            </a:r>
            <a:endParaRPr/>
          </a:p>
          <a:p>
            <a:pPr indent="-285750" lvl="0" marL="285750" rtl="0" algn="l">
              <a:lnSpc>
                <a:spcPct val="80000"/>
              </a:lnSpc>
              <a:spcBef>
                <a:spcPts val="910"/>
              </a:spcBef>
              <a:spcAft>
                <a:spcPts val="0"/>
              </a:spcAft>
              <a:buSzPts val="1240"/>
              <a:buChar char="▶"/>
            </a:pPr>
            <a:r>
              <a:rPr lang="nl-NL" sz="1550"/>
              <a:t>- Vocab</a:t>
            </a:r>
            <a:endParaRPr sz="1550"/>
          </a:p>
          <a:p>
            <a:pPr indent="-285750" lvl="0" marL="285750" rtl="0" algn="l">
              <a:lnSpc>
                <a:spcPct val="80000"/>
              </a:lnSpc>
              <a:spcBef>
                <a:spcPts val="910"/>
              </a:spcBef>
              <a:spcAft>
                <a:spcPts val="0"/>
              </a:spcAft>
              <a:buSzPts val="1240"/>
              <a:buChar char="▶"/>
            </a:pPr>
            <a:r>
              <a:rPr lang="nl-NL" sz="1550"/>
              <a:t>- Try to use proper English</a:t>
            </a:r>
            <a:endParaRPr/>
          </a:p>
          <a:p>
            <a:pPr indent="-285750" lvl="0" marL="285750" rtl="0" algn="l">
              <a:lnSpc>
                <a:spcPct val="80000"/>
              </a:lnSpc>
              <a:spcBef>
                <a:spcPts val="910"/>
              </a:spcBef>
              <a:spcAft>
                <a:spcPts val="0"/>
              </a:spcAft>
              <a:buSzPts val="1240"/>
              <a:buChar char="▶"/>
            </a:pPr>
            <a:r>
              <a:rPr lang="nl-NL" sz="1550"/>
              <a:t>- Make it understandable to others</a:t>
            </a:r>
            <a:endParaRPr sz="1550"/>
          </a:p>
          <a:p>
            <a:pPr indent="-285750" lvl="0" marL="285750" rtl="0" algn="l">
              <a:lnSpc>
                <a:spcPct val="80000"/>
              </a:lnSpc>
              <a:spcBef>
                <a:spcPts val="910"/>
              </a:spcBef>
              <a:spcAft>
                <a:spcPts val="0"/>
              </a:spcAft>
              <a:buSzPts val="1240"/>
              <a:buChar char="▶"/>
            </a:pPr>
            <a:r>
              <a:rPr lang="nl-NL" sz="1550"/>
              <a:t>- 250-500 words or 3-7 minutes</a:t>
            </a:r>
            <a:endParaRPr/>
          </a:p>
          <a:p>
            <a:pPr indent="-207009" lvl="0" marL="285750" rtl="0" algn="l">
              <a:lnSpc>
                <a:spcPct val="80000"/>
              </a:lnSpc>
              <a:spcBef>
                <a:spcPts val="910"/>
              </a:spcBef>
              <a:spcAft>
                <a:spcPts val="0"/>
              </a:spcAft>
              <a:buSzPts val="1240"/>
              <a:buNone/>
            </a:pPr>
            <a:r>
              <a:t/>
            </a:r>
            <a:endParaRPr sz="1550"/>
          </a:p>
          <a:p>
            <a:pPr indent="-207009" lvl="0" marL="285750" rtl="0" algn="l">
              <a:lnSpc>
                <a:spcPct val="80000"/>
              </a:lnSpc>
              <a:spcBef>
                <a:spcPts val="910"/>
              </a:spcBef>
              <a:spcAft>
                <a:spcPts val="0"/>
              </a:spcAft>
              <a:buSzPts val="1240"/>
              <a:buNone/>
            </a:pPr>
            <a:r>
              <a:t/>
            </a:r>
            <a:endParaRPr sz="15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684212" y="322118"/>
            <a:ext cx="8534400" cy="150706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Century Gothic"/>
              <a:buNone/>
            </a:pPr>
            <a:r>
              <a:rPr lang="nl-NL"/>
              <a:t>EXAMPLES</a:t>
            </a:r>
            <a:endParaRPr/>
          </a:p>
        </p:txBody>
      </p:sp>
      <p:sp>
        <p:nvSpPr>
          <p:cNvPr id="169" name="Google Shape;169;p23"/>
          <p:cNvSpPr txBox="1"/>
          <p:nvPr>
            <p:ph idx="1" type="body"/>
          </p:nvPr>
        </p:nvSpPr>
        <p:spPr>
          <a:xfrm>
            <a:off x="684212" y="2618509"/>
            <a:ext cx="8534400" cy="3615267"/>
          </a:xfrm>
          <a:prstGeom prst="rect">
            <a:avLst/>
          </a:prstGeom>
          <a:noFill/>
          <a:ln>
            <a:noFill/>
          </a:ln>
        </p:spPr>
        <p:txBody>
          <a:bodyPr anchorCtr="0" anchor="ctr" bIns="45700" lIns="91425" spcFirstLastPara="1" rIns="91425" wrap="square" tIns="45700">
            <a:noAutofit/>
          </a:bodyPr>
          <a:lstStyle/>
          <a:p>
            <a:pPr indent="-184150" lvl="0" marL="285750" rtl="0" algn="l">
              <a:spcBef>
                <a:spcPts val="0"/>
              </a:spcBef>
              <a:spcAft>
                <a:spcPts val="0"/>
              </a:spcAft>
              <a:buSzPts val="1600"/>
              <a:buNone/>
            </a:pPr>
            <a:r>
              <a:t/>
            </a:r>
            <a:endParaRPr/>
          </a:p>
        </p:txBody>
      </p:sp>
      <p:pic>
        <p:nvPicPr>
          <p:cNvPr id="170" name="Google Shape;170;p23"/>
          <p:cNvPicPr preferRelativeResize="0"/>
          <p:nvPr/>
        </p:nvPicPr>
        <p:blipFill rotWithShape="1">
          <a:blip r:embed="rId3">
            <a:alphaModFix/>
          </a:blip>
          <a:srcRect b="0" l="0" r="0" t="0"/>
          <a:stretch/>
        </p:blipFill>
        <p:spPr>
          <a:xfrm>
            <a:off x="1361208" y="1730090"/>
            <a:ext cx="6697807" cy="46897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1828812" y="252150"/>
            <a:ext cx="8534400" cy="150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Century Gothic"/>
              <a:buNone/>
            </a:pPr>
            <a:r>
              <a:rPr lang="nl-NL"/>
              <a:t>EXAMPLES CONTINUED</a:t>
            </a:r>
            <a:endParaRPr/>
          </a:p>
        </p:txBody>
      </p:sp>
      <p:sp>
        <p:nvSpPr>
          <p:cNvPr id="177" name="Google Shape;177;p24"/>
          <p:cNvSpPr txBox="1"/>
          <p:nvPr>
            <p:ph idx="1" type="body"/>
          </p:nvPr>
        </p:nvSpPr>
        <p:spPr>
          <a:xfrm>
            <a:off x="1904512" y="1962959"/>
            <a:ext cx="8534400" cy="3615300"/>
          </a:xfrm>
          <a:prstGeom prst="rect">
            <a:avLst/>
          </a:prstGeom>
          <a:noFill/>
          <a:ln>
            <a:noFill/>
          </a:ln>
        </p:spPr>
        <p:txBody>
          <a:bodyPr anchorCtr="0" anchor="ctr" bIns="45700" lIns="91425" spcFirstLastPara="1" rIns="91425" wrap="square" tIns="45700">
            <a:noAutofit/>
          </a:bodyPr>
          <a:lstStyle/>
          <a:p>
            <a:pPr indent="-184150" lvl="0" marL="285750" rtl="0" algn="l">
              <a:spcBef>
                <a:spcPts val="0"/>
              </a:spcBef>
              <a:spcAft>
                <a:spcPts val="0"/>
              </a:spcAft>
              <a:buSzPts val="1600"/>
              <a:buNone/>
            </a:pPr>
            <a:r>
              <a:t/>
            </a:r>
            <a:endParaRPr/>
          </a:p>
          <a:p>
            <a:pPr indent="-184150" lvl="0" marL="28575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a:p>
            <a:pPr indent="-184150" lvl="0" marL="285750" rtl="0" algn="l">
              <a:spcBef>
                <a:spcPts val="0"/>
              </a:spcBef>
              <a:spcAft>
                <a:spcPts val="0"/>
              </a:spcAft>
              <a:buNone/>
            </a:pPr>
            <a:r>
              <a:t/>
            </a:r>
            <a:endParaRPr/>
          </a:p>
          <a:p>
            <a:pPr indent="-184150" lvl="0" marL="285750" rtl="0" algn="l">
              <a:spcBef>
                <a:spcPts val="1000"/>
              </a:spcBef>
              <a:spcAft>
                <a:spcPts val="0"/>
              </a:spcAft>
              <a:buNone/>
            </a:pPr>
            <a:r>
              <a:t/>
            </a:r>
            <a:endParaRPr/>
          </a:p>
          <a:p>
            <a:pPr indent="-184150" lvl="0" marL="285750" rtl="0" algn="l">
              <a:spcBef>
                <a:spcPts val="1000"/>
              </a:spcBef>
              <a:spcAft>
                <a:spcPts val="0"/>
              </a:spcAft>
              <a:buNone/>
            </a:pPr>
            <a:r>
              <a:t/>
            </a:r>
            <a:endParaRPr/>
          </a:p>
          <a:p>
            <a:pPr indent="-184150" lvl="0" marL="285750" rtl="0" algn="l">
              <a:spcBef>
                <a:spcPts val="1000"/>
              </a:spcBef>
              <a:spcAft>
                <a:spcPts val="0"/>
              </a:spcAft>
              <a:buNone/>
            </a:pPr>
            <a:r>
              <a:t/>
            </a:r>
            <a:endParaRPr/>
          </a:p>
          <a:p>
            <a:pPr indent="-184150" lvl="0" marL="285750" rtl="0" algn="l">
              <a:spcBef>
                <a:spcPts val="1000"/>
              </a:spcBef>
              <a:spcAft>
                <a:spcPts val="0"/>
              </a:spcAft>
              <a:buNone/>
            </a:pPr>
            <a:r>
              <a:t/>
            </a:r>
            <a:endParaRPr/>
          </a:p>
          <a:p>
            <a:pPr indent="0" lvl="0" marL="0" rtl="0" algn="l">
              <a:spcBef>
                <a:spcPts val="1000"/>
              </a:spcBef>
              <a:spcAft>
                <a:spcPts val="0"/>
              </a:spcAft>
              <a:buNone/>
            </a:pPr>
            <a:r>
              <a:rPr lang="nl-NL" u="sng">
                <a:solidFill>
                  <a:schemeClr val="hlink"/>
                </a:solidFill>
                <a:hlinkClick r:id="rId3"/>
              </a:rPr>
              <a:t>https://www.youtube.com/watch?v=nEGEHcHGVs8</a:t>
            </a:r>
            <a:endParaRPr>
              <a:solidFill>
                <a:srgbClr val="000000"/>
              </a:solidFill>
            </a:endParaRPr>
          </a:p>
          <a:p>
            <a:pPr indent="0" lvl="0" marL="285750" rtl="0" algn="l">
              <a:spcBef>
                <a:spcPts val="1000"/>
              </a:spcBef>
              <a:spcAft>
                <a:spcPts val="0"/>
              </a:spcAft>
              <a:buNone/>
            </a:pPr>
            <a:r>
              <a:t/>
            </a:r>
            <a:endParaRPr/>
          </a:p>
        </p:txBody>
      </p:sp>
      <p:pic>
        <p:nvPicPr>
          <p:cNvPr descr="Today I'm sharing with you my top five favorite rides at Disney's Animal Kingdom Park! (Expand for more info)&#10;&#10;For More videos like this, Subscribe to my Channel!&#10;https://www.youtube.com/subscription_...&#10;&#10;Follow me on Social Media:&#10;Instagram: @Imagineerinsta&#10;Twitter: @Imagineertweets&#10;Snapchat: datboichase&#10;Periscope: Chasetrussell&#10;&#10;Hey everyone, My name is Chase. From a young age I have been traveling the world. As I have grown older, I have decided to merge my love or travel with my passion for film and photography here on my channel. Enjoy the rest of my videos and subscribe to see ones similar to this!" id="178" name="Google Shape;178;p24" title="Top 5 Attractions at Animal Kingdom!">
            <a:hlinkClick r:id="rId4"/>
          </p:cNvPr>
          <p:cNvPicPr preferRelativeResize="0"/>
          <p:nvPr/>
        </p:nvPicPr>
        <p:blipFill>
          <a:blip r:embed="rId5">
            <a:alphaModFix/>
          </a:blip>
          <a:stretch>
            <a:fillRect/>
          </a:stretch>
        </p:blipFill>
        <p:spPr>
          <a:xfrm>
            <a:off x="3461600" y="1453199"/>
            <a:ext cx="5268800" cy="395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684212" y="685800"/>
            <a:ext cx="8534400" cy="150706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Century Gothic"/>
              <a:buNone/>
            </a:pPr>
            <a:r>
              <a:rPr lang="nl-NL"/>
              <a:t>STARTING WITH YOUR TASK</a:t>
            </a:r>
            <a:endParaRPr/>
          </a:p>
        </p:txBody>
      </p:sp>
      <p:sp>
        <p:nvSpPr>
          <p:cNvPr id="184" name="Google Shape;184;p25"/>
          <p:cNvSpPr txBox="1"/>
          <p:nvPr>
            <p:ph idx="1" type="body"/>
          </p:nvPr>
        </p:nvSpPr>
        <p:spPr>
          <a:xfrm>
            <a:off x="684212" y="2618509"/>
            <a:ext cx="8534400" cy="3615267"/>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1600"/>
              <a:buChar char="▶"/>
            </a:pPr>
            <a:r>
              <a:rPr lang="nl-NL"/>
              <a:t>What did you find interesting?</a:t>
            </a:r>
            <a:endParaRPr/>
          </a:p>
          <a:p>
            <a:pPr indent="-184150" lvl="0" marL="285750" rtl="0" algn="l">
              <a:spcBef>
                <a:spcPts val="1000"/>
              </a:spcBef>
              <a:spcAft>
                <a:spcPts val="0"/>
              </a:spcAft>
              <a:buSzPts val="1600"/>
              <a:buNone/>
            </a:pPr>
            <a:r>
              <a:t/>
            </a:r>
            <a:endParaRPr/>
          </a:p>
          <a:p>
            <a:pPr indent="-285750" lvl="0" marL="285750" rtl="0" algn="l">
              <a:spcBef>
                <a:spcPts val="1000"/>
              </a:spcBef>
              <a:spcAft>
                <a:spcPts val="0"/>
              </a:spcAft>
              <a:buSzPts val="1600"/>
              <a:buChar char="▶"/>
            </a:pPr>
            <a:r>
              <a:rPr lang="nl-NL"/>
              <a:t>What parts would you want to add to your own product?</a:t>
            </a:r>
            <a:endParaRPr/>
          </a:p>
          <a:p>
            <a:pPr indent="-184150" lvl="0" marL="28575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684212" y="685800"/>
            <a:ext cx="8534400" cy="150706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Century Gothic"/>
              <a:buNone/>
            </a:pPr>
            <a:r>
              <a:rPr lang="nl-NL"/>
              <a:t>HOMEWORK</a:t>
            </a:r>
            <a:endParaRPr/>
          </a:p>
        </p:txBody>
      </p:sp>
      <p:sp>
        <p:nvSpPr>
          <p:cNvPr id="190" name="Google Shape;190;p26"/>
          <p:cNvSpPr txBox="1"/>
          <p:nvPr>
            <p:ph idx="1" type="body"/>
          </p:nvPr>
        </p:nvSpPr>
        <p:spPr>
          <a:xfrm>
            <a:off x="684212" y="2618509"/>
            <a:ext cx="8534400" cy="3615267"/>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1600"/>
              <a:buChar char="▶"/>
            </a:pPr>
            <a:r>
              <a:rPr lang="nl-NL"/>
              <a:t>Start to work on a draft for your product</a:t>
            </a:r>
            <a:endParaRPr/>
          </a:p>
          <a:p>
            <a:pPr indent="-184150" lvl="0" marL="28575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7"/>
          <p:cNvSpPr txBox="1"/>
          <p:nvPr>
            <p:ph type="title"/>
          </p:nvPr>
        </p:nvSpPr>
        <p:spPr>
          <a:xfrm>
            <a:off x="694602" y="2535382"/>
            <a:ext cx="9145588" cy="150706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Century Gothic"/>
              <a:buNone/>
            </a:pPr>
            <a:r>
              <a:t/>
            </a:r>
            <a:endParaRPr/>
          </a:p>
        </p:txBody>
      </p:sp>
      <p:pic>
        <p:nvPicPr>
          <p:cNvPr id="196" name="Google Shape;196;p27"/>
          <p:cNvPicPr preferRelativeResize="0"/>
          <p:nvPr/>
        </p:nvPicPr>
        <p:blipFill rotWithShape="1">
          <a:blip r:embed="rId3">
            <a:alphaModFix/>
          </a:blip>
          <a:srcRect b="0" l="0" r="0" t="0"/>
          <a:stretch/>
        </p:blipFill>
        <p:spPr>
          <a:xfrm>
            <a:off x="2667000" y="0"/>
            <a:ext cx="6858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egment">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gment">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